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28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3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24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9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59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338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90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27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94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9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71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1F38-EF9B-440C-B8E2-0BC53FA3981C}" type="datetimeFigureOut">
              <a:rPr lang="fr-FR" smtClean="0"/>
              <a:pPr/>
              <a:t>11/10/15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0E05-AA31-4D9C-B933-5C1F52AC0B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24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29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3312678"/>
            <a:ext cx="7886700" cy="3162012"/>
          </a:xfrm>
        </p:spPr>
        <p:txBody>
          <a:bodyPr/>
          <a:lstStyle/>
          <a:p>
            <a:pPr marL="0" indent="0">
              <a:buNone/>
            </a:pPr>
            <a:r>
              <a:rPr lang="fr-FR" sz="2400" b="1" i="1" dirty="0" smtClean="0"/>
              <a:t>Je me glorifierai, en sa parole ; je me confie en Dieu, je ne crains rien : Que peuvent me faire des hommes ?</a:t>
            </a:r>
          </a:p>
          <a:p>
            <a:pPr marL="0" indent="0" algn="r">
              <a:buNone/>
            </a:pPr>
            <a:r>
              <a:rPr lang="fr-FR" sz="2400" b="1" i="1" dirty="0" smtClean="0"/>
              <a:t>Psaumes 56 : 5</a:t>
            </a:r>
          </a:p>
          <a:p>
            <a:pPr marL="0" indent="0">
              <a:buNone/>
            </a:pPr>
            <a:endParaRPr lang="fr-FR" sz="700" b="1" i="1" dirty="0"/>
          </a:p>
          <a:p>
            <a:r>
              <a:rPr lang="fr-FR" sz="2400" dirty="0"/>
              <a:t>Joseph face à la femme de </a:t>
            </a:r>
            <a:r>
              <a:rPr lang="fr-FR" sz="2400" dirty="0" err="1" smtClean="0"/>
              <a:t>Potiphar</a:t>
            </a:r>
            <a:r>
              <a:rPr lang="fr-FR" sz="2400" dirty="0"/>
              <a:t/>
            </a:r>
            <a:br>
              <a:rPr lang="fr-FR" sz="2400" dirty="0"/>
            </a:br>
            <a:endParaRPr lang="fr-FR" sz="2000" dirty="0" smtClean="0"/>
          </a:p>
          <a:p>
            <a:r>
              <a:rPr lang="fr-FR" sz="2400" dirty="0" err="1" smtClean="0"/>
              <a:t>Shadrac</a:t>
            </a:r>
            <a:r>
              <a:rPr lang="fr-FR" sz="2400" dirty="0"/>
              <a:t>, </a:t>
            </a:r>
            <a:r>
              <a:rPr lang="fr-FR" sz="2400" dirty="0" err="1" smtClean="0"/>
              <a:t>Meschac</a:t>
            </a:r>
            <a:r>
              <a:rPr lang="fr-FR" sz="2400" dirty="0" smtClean="0"/>
              <a:t> </a:t>
            </a:r>
            <a:r>
              <a:rPr lang="fr-FR" sz="2400" dirty="0"/>
              <a:t>et Abed-</a:t>
            </a:r>
            <a:r>
              <a:rPr lang="fr-FR" sz="2400" dirty="0" err="1"/>
              <a:t>Nego</a:t>
            </a:r>
            <a:endParaRPr lang="fr-FR" sz="2400" dirty="0"/>
          </a:p>
          <a:p>
            <a:pPr marL="0" indent="0">
              <a:buNone/>
            </a:pPr>
            <a:endParaRPr lang="fr-FR" sz="2400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29528" y="720436"/>
            <a:ext cx="3084944" cy="2313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92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68318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3366"/>
                </a:solidFill>
              </a:rPr>
              <a:t>1. LE LIVRE augmente notre courage</a:t>
            </a:r>
            <a:endParaRPr lang="fr-FR" sz="3600" b="1" dirty="0">
              <a:solidFill>
                <a:srgbClr val="9933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Chroniques 22 : 13</a:t>
            </a:r>
          </a:p>
          <a:p>
            <a:pPr marL="0" indent="0">
              <a:buNone/>
            </a:pPr>
            <a:r>
              <a:rPr lang="fr-FR" sz="2400" i="1" dirty="0" smtClean="0"/>
              <a:t>Alors tu prospéreras, si tu as soin de mettre en pratique les lois et les ordonnances que l’Eternel a prescrites à Moïse pour Israël. Fortifie toi et prend courage, ne crains point et ne t’effraie pas.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Esaïe 46 : 8 – 9</a:t>
            </a:r>
          </a:p>
          <a:p>
            <a:pPr marL="0" indent="0">
              <a:buNone/>
            </a:pPr>
            <a:r>
              <a:rPr lang="fr-FR" sz="2400" i="1" dirty="0" smtClean="0"/>
              <a:t>Souvenez-vous de ces choses et soyez des Hommes ! Souvenez-vous de ce qui s’est passé dès les temps anciens ; car je suis Dieu, et il n’y en a point d’autre. Je suis Dieu, et nul n’est semblable à moi.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83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68318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3366"/>
                </a:solidFill>
              </a:rPr>
              <a:t>2. </a:t>
            </a:r>
            <a:r>
              <a:rPr lang="fr-FR" sz="3600" b="1" dirty="0">
                <a:solidFill>
                  <a:srgbClr val="993366"/>
                </a:solidFill>
              </a:rPr>
              <a:t>LE LIVRE nous </a:t>
            </a:r>
            <a:r>
              <a:rPr lang="fr-FR" sz="3600" b="1" dirty="0" smtClean="0">
                <a:solidFill>
                  <a:srgbClr val="993366"/>
                </a:solidFill>
              </a:rPr>
              <a:t>aide à faire les bons choix</a:t>
            </a:r>
            <a:endParaRPr lang="fr-FR" sz="3600" b="1" dirty="0">
              <a:solidFill>
                <a:srgbClr val="9933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529" y="1893881"/>
            <a:ext cx="3906981" cy="4898877"/>
          </a:xfrm>
        </p:spPr>
        <p:txBody>
          <a:bodyPr/>
          <a:lstStyle/>
          <a:p>
            <a:r>
              <a:rPr lang="fr-FR" dirty="0" smtClean="0"/>
              <a:t>Psaume 119 : 74</a:t>
            </a:r>
          </a:p>
          <a:p>
            <a:pPr marL="0" indent="0">
              <a:buNone/>
            </a:pPr>
            <a:r>
              <a:rPr lang="fr-FR" sz="2400" i="1" dirty="0" smtClean="0"/>
              <a:t>Ceux qui te craignent me voient et se réjouissent, car j’espère en tes promesses</a:t>
            </a:r>
            <a:r>
              <a:rPr lang="fr-FR" dirty="0" smtClean="0"/>
              <a:t>. 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Psaume 119 : 105</a:t>
            </a:r>
          </a:p>
          <a:p>
            <a:pPr marL="0" indent="0">
              <a:buNone/>
            </a:pPr>
            <a:r>
              <a:rPr lang="fr-FR" sz="2400" i="1" dirty="0" smtClean="0"/>
              <a:t>Ta parole est une lampe à mes pieds, et une lumière sur mon sentier.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24637" y="2115126"/>
            <a:ext cx="4516584" cy="3011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924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97622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3366"/>
                </a:solidFill>
              </a:rPr>
              <a:t>3. </a:t>
            </a:r>
            <a:r>
              <a:rPr lang="fr-FR" sz="3600" b="1" dirty="0">
                <a:solidFill>
                  <a:srgbClr val="993366"/>
                </a:solidFill>
              </a:rPr>
              <a:t>LE LIVRE nous </a:t>
            </a:r>
            <a:r>
              <a:rPr lang="fr-FR" sz="3600" b="1" dirty="0" smtClean="0">
                <a:solidFill>
                  <a:srgbClr val="993366"/>
                </a:solidFill>
              </a:rPr>
              <a:t>aide à témoigner </a:t>
            </a:r>
            <a:br>
              <a:rPr lang="fr-FR" sz="3600" b="1" dirty="0" smtClean="0">
                <a:solidFill>
                  <a:srgbClr val="993366"/>
                </a:solidFill>
              </a:rPr>
            </a:br>
            <a:r>
              <a:rPr lang="fr-FR" sz="3600" b="1" dirty="0" smtClean="0">
                <a:solidFill>
                  <a:srgbClr val="993366"/>
                </a:solidFill>
              </a:rPr>
              <a:t>dans un environnement hostile</a:t>
            </a:r>
            <a:endParaRPr lang="fr-FR" sz="3600" b="1" dirty="0">
              <a:solidFill>
                <a:srgbClr val="9933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525817"/>
            <a:ext cx="7886700" cy="372008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L’Eglise persécutée de Thessalonique est devenue un modèle pour l’Eglise. </a:t>
            </a:r>
            <a:r>
              <a:rPr lang="fr-FR" dirty="0"/>
              <a:t>E</a:t>
            </a:r>
            <a:r>
              <a:rPr lang="fr-FR" dirty="0" smtClean="0"/>
              <a:t>lle recevait la Parole de Dieu au milieu des tribulations. </a:t>
            </a:r>
            <a:endParaRPr lang="fr-FR" dirty="0"/>
          </a:p>
          <a:p>
            <a:r>
              <a:rPr lang="fr-FR" dirty="0" smtClean="0"/>
              <a:t>1 Thessaloniciens 1 : </a:t>
            </a:r>
            <a:r>
              <a:rPr lang="fr-FR" dirty="0"/>
              <a:t>6</a:t>
            </a:r>
            <a:r>
              <a:rPr lang="fr-FR" dirty="0" smtClean="0"/>
              <a:t> – 8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408" b="16083"/>
          <a:stretch/>
        </p:blipFill>
        <p:spPr>
          <a:xfrm>
            <a:off x="2104158" y="1921165"/>
            <a:ext cx="4935683" cy="2484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53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96026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3366"/>
                </a:solidFill>
              </a:rPr>
              <a:t>Conclusion</a:t>
            </a:r>
            <a:endParaRPr lang="fr-FR" sz="3600" b="1" dirty="0">
              <a:solidFill>
                <a:srgbClr val="9933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2082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/>
              <a:t>Avons-nous appris à « </a:t>
            </a:r>
            <a:r>
              <a:rPr lang="fr-FR" sz="3200" b="1" i="1" dirty="0" smtClean="0"/>
              <a:t>Vivre LE LIVRE ?</a:t>
            </a:r>
            <a:endParaRPr lang="fr-FR" sz="3200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8727" y="2185839"/>
            <a:ext cx="5726545" cy="3817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86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96026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3366"/>
                </a:solidFill>
              </a:rPr>
              <a:t>Sujets de prière</a:t>
            </a:r>
            <a:endParaRPr lang="fr-FR" sz="3600" b="1" dirty="0">
              <a:solidFill>
                <a:srgbClr val="99336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51518"/>
            <a:ext cx="8612155" cy="4693298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PRIONS POUR </a:t>
            </a:r>
            <a:r>
              <a:rPr lang="fr-FR" b="1" dirty="0" smtClean="0"/>
              <a:t>L’ÉRYTHRÉE</a:t>
            </a:r>
          </a:p>
          <a:p>
            <a:pPr marL="457200" lvl="1" indent="0">
              <a:buNone/>
            </a:pPr>
            <a:r>
              <a:rPr lang="fr-FR" dirty="0"/>
              <a:t>« Malgré la pénurie d’enseignants de la Bible, le Seigneur nous donne sa force. </a:t>
            </a:r>
            <a:r>
              <a:rPr lang="fr-FR" dirty="0" smtClean="0"/>
              <a:t>»</a:t>
            </a:r>
          </a:p>
          <a:p>
            <a:r>
              <a:rPr lang="fr-FR" b="1" dirty="0"/>
              <a:t>PRIONS POUR </a:t>
            </a:r>
            <a:r>
              <a:rPr lang="fr-FR" b="1" dirty="0" smtClean="0"/>
              <a:t>L’IRAN</a:t>
            </a:r>
          </a:p>
          <a:p>
            <a:pPr marL="457200" lvl="1" indent="0">
              <a:buNone/>
            </a:pPr>
            <a:r>
              <a:rPr lang="fr-FR" i="1" dirty="0"/>
              <a:t>« Dieu n’est pas prisonnier entre quatre murs. Rien ne peut le limiter. </a:t>
            </a:r>
            <a:r>
              <a:rPr lang="fr-FR" i="1" dirty="0" smtClean="0"/>
              <a:t>»</a:t>
            </a:r>
          </a:p>
          <a:p>
            <a:r>
              <a:rPr lang="fr-FR" b="1" dirty="0"/>
              <a:t>PRIONS POUR LE </a:t>
            </a:r>
            <a:r>
              <a:rPr lang="fr-FR" b="1" dirty="0" smtClean="0"/>
              <a:t>PAKISTAN</a:t>
            </a:r>
          </a:p>
          <a:p>
            <a:pPr marL="457200" lvl="1" indent="0">
              <a:buNone/>
            </a:pPr>
            <a:r>
              <a:rPr lang="fr-FR" dirty="0"/>
              <a:t>« La Parole de Dieu est vérité et justice. </a:t>
            </a:r>
            <a:r>
              <a:rPr lang="fr-FR" dirty="0" smtClean="0"/>
              <a:t>»</a:t>
            </a:r>
          </a:p>
          <a:p>
            <a:r>
              <a:rPr lang="fr-FR" b="1" dirty="0"/>
              <a:t>PRIONS POUR </a:t>
            </a:r>
            <a:r>
              <a:rPr lang="fr-FR" b="1" dirty="0" smtClean="0"/>
              <a:t>L’INDONÉSIE</a:t>
            </a:r>
          </a:p>
          <a:p>
            <a:pPr marL="457200" lvl="1" indent="0">
              <a:buNone/>
            </a:pPr>
            <a:r>
              <a:rPr lang="fr-FR" dirty="0"/>
              <a:t>« Nous continuerons à prêcher l’Évangile en dépit de la persécution. </a:t>
            </a:r>
            <a:r>
              <a:rPr lang="fr-FR" dirty="0" smtClean="0"/>
              <a:t>»</a:t>
            </a:r>
          </a:p>
          <a:p>
            <a:r>
              <a:rPr lang="fr-FR" b="1" dirty="0"/>
              <a:t>PRIONS POUR </a:t>
            </a:r>
            <a:r>
              <a:rPr lang="fr-FR" b="1" dirty="0" smtClean="0"/>
              <a:t>L’OUZBÉKISTAN</a:t>
            </a:r>
          </a:p>
          <a:p>
            <a:pPr marL="457200" lvl="1" indent="0">
              <a:buNone/>
            </a:pPr>
            <a:r>
              <a:rPr lang="fr-FR" dirty="0"/>
              <a:t>« Peu importe l’avenir : nous servons le Seigneur dans notre pays. »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368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349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Slide 1</vt:lpstr>
      <vt:lpstr>Slide 2</vt:lpstr>
      <vt:lpstr>1. LE LIVRE augmente notre courage</vt:lpstr>
      <vt:lpstr>2. LE LIVRE nous aide à faire les bons choix</vt:lpstr>
      <vt:lpstr>3. LE LIVRE nous aide à témoigner  dans un environnement hostile</vt:lpstr>
      <vt:lpstr>Conclusion</vt:lpstr>
      <vt:lpstr>Sujets de prière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arnok</dc:creator>
  <cp:lastModifiedBy>Sebastien Bartlam</cp:lastModifiedBy>
  <cp:revision>17</cp:revision>
  <dcterms:created xsi:type="dcterms:W3CDTF">2015-11-10T13:48:46Z</dcterms:created>
  <dcterms:modified xsi:type="dcterms:W3CDTF">2015-11-10T13:49:01Z</dcterms:modified>
</cp:coreProperties>
</file>